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558"/>
  </p:normalViewPr>
  <p:slideViewPr>
    <p:cSldViewPr snapToGrid="0" snapToObjects="1">
      <p:cViewPr>
        <p:scale>
          <a:sx n="122" d="100"/>
          <a:sy n="122" d="100"/>
        </p:scale>
        <p:origin x="7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12B24-3ABA-BD4D-8C8C-06D840E246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308650-4737-7249-87ED-B852C5F607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BBC195-1AE0-8147-8603-7322C82EA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F58E2-6B92-2D45-8B02-9421C371B277}" type="datetimeFigureOut">
              <a:rPr lang="en-US" smtClean="0"/>
              <a:t>2/21/22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1D2C54-DD26-2340-924B-95F01EFE9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7B8DA-34E9-F84A-AE2F-0F9A0CFDA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914D-A700-D246-A9DE-C28FC06B0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239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23136-BE75-8642-8102-F8A4C26B3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2E6F4A-8036-FB40-88D6-B472B80F28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AAAC15-2FA1-7B48-ADD7-B7BCE245B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F58E2-6B92-2D45-8B02-9421C371B277}" type="datetimeFigureOut">
              <a:rPr lang="en-US" smtClean="0"/>
              <a:t>2/21/22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11D88-1E06-164C-9D4C-5B45E9541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0115C5-3A51-D04F-B50D-DD3168AD6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914D-A700-D246-A9DE-C28FC06B0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442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44D673-162C-544D-9C5B-162D702A12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05F8D8-11B5-8A4A-9047-D888D90606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1E0C62-8124-5F40-99AB-000DCB581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F58E2-6B92-2D45-8B02-9421C371B277}" type="datetimeFigureOut">
              <a:rPr lang="en-US" smtClean="0"/>
              <a:t>2/21/22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E0F153-35BD-644E-AB05-BD6B33C61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631DA-C7B0-CA44-B0F2-72492C2C0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914D-A700-D246-A9DE-C28FC06B0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243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A7D9B-9F14-CE42-8AC5-53897CF84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30CB0-62AA-5A4D-922E-447A68A5B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C92CE3-9202-E648-A28F-49FF28F60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F58E2-6B92-2D45-8B02-9421C371B277}" type="datetimeFigureOut">
              <a:rPr lang="en-US" smtClean="0"/>
              <a:t>2/21/22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990ED-BDB4-524F-8451-7DF7B54C8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964C9C-6264-974D-AB44-6FA0FB376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914D-A700-D246-A9DE-C28FC06B0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811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3734E-AAA9-2C46-A3CD-6344DC09E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443844-AE9C-D743-8D44-D44E0E1992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8469A-79E6-D14B-898A-5886D8D05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F58E2-6B92-2D45-8B02-9421C371B277}" type="datetimeFigureOut">
              <a:rPr lang="en-US" smtClean="0"/>
              <a:t>2/21/22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99E13-50E9-F14F-AF7F-063FE6B16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FC4FB4-5132-5E4F-BCB7-F293B4F8C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914D-A700-D246-A9DE-C28FC06B0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282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70B43-10AC-F64D-B3BD-0FC4C0320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252C89-7C51-0840-916D-CAAA6DBEED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725BD1-4E94-C745-805A-563E2D04A5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A11AE6-D09C-964B-91C1-40E799A27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F58E2-6B92-2D45-8B02-9421C371B277}" type="datetimeFigureOut">
              <a:rPr lang="en-US" smtClean="0"/>
              <a:t>2/21/22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A91D6F-093C-C44F-A959-9306C2EEC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26019D-9001-8F40-A566-B50B121B2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914D-A700-D246-A9DE-C28FC06B0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386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8EFA0-63D3-804F-8FC1-7CD126A52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025073-F6A3-CC4B-97E3-45987A14B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46AAC2-2E7B-1A4C-BFEF-630ED2355D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33648-98A2-CD45-BA04-C7CB825A85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BAFCD4-8530-2D47-BCA2-2883B14C5C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12E6F5-77CA-6A46-A50E-D0A60D3BD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F58E2-6B92-2D45-8B02-9421C371B277}" type="datetimeFigureOut">
              <a:rPr lang="en-US" smtClean="0"/>
              <a:t>2/21/22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8F1279-06F9-D042-B87C-8C1146374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FDC9CD-58C7-D240-B94C-6FA54AAE0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914D-A700-D246-A9DE-C28FC06B0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3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DDB2D-6859-494A-A45D-2B4525635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2825B9-28E9-444A-9421-3BE712BA1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F58E2-6B92-2D45-8B02-9421C371B277}" type="datetimeFigureOut">
              <a:rPr lang="en-US" smtClean="0"/>
              <a:t>2/21/22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0CBEE7-AA61-6149-AA06-0F5684D8D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472688-7BD7-8D46-B65A-16C37C313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914D-A700-D246-A9DE-C28FC06B0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052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FCE4AB-BC4B-1244-9F2E-EC81E3ABE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F58E2-6B92-2D45-8B02-9421C371B277}" type="datetimeFigureOut">
              <a:rPr lang="en-US" smtClean="0"/>
              <a:t>2/21/22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165716-81D8-BD4B-B583-222DC4392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3D1E26-2171-2E41-8463-3A1652CF7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914D-A700-D246-A9DE-C28FC06B0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903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37217-F3C5-F24E-9A74-96BB45308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83AD6C-3873-9440-BDCF-76115EE87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015C9A-FFC5-0644-BBF7-209C17A61E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93B380-755B-D843-A1B5-0B756AEF0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F58E2-6B92-2D45-8B02-9421C371B277}" type="datetimeFigureOut">
              <a:rPr lang="en-US" smtClean="0"/>
              <a:t>2/21/22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646A42-5B4B-D84B-8CF5-F4F990CE1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EFB608-AB43-4540-88F1-E937CE067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914D-A700-D246-A9DE-C28FC06B0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C7517-90E1-DB4E-83F7-953F3778F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A1C732-5A32-C343-BF8E-1F46462AF1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5A4D81-C80E-7B4C-A4F5-ADBB0AC2C4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6CB4BA-B0DA-7344-A2D1-B279502E2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F58E2-6B92-2D45-8B02-9421C371B277}" type="datetimeFigureOut">
              <a:rPr lang="en-US" smtClean="0"/>
              <a:t>2/21/22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5E6904-CFFF-A84E-8420-CD01E45CA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C7E586-9671-014E-8580-CFD787EF8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914D-A700-D246-A9DE-C28FC06B0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260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C0A626-E266-5D49-B152-4A5388135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2680B0-7B0B-314E-B298-B218DEBB46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A0F644-F230-8B40-B075-15E3F09430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F58E2-6B92-2D45-8B02-9421C371B277}" type="datetimeFigureOut">
              <a:rPr lang="en-US" smtClean="0"/>
              <a:t>2/21/22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26752C-EDC2-9445-BC20-F792548E9D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AD3568-508E-B344-A842-4E89A9A727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0914D-A700-D246-A9DE-C28FC06B0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671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79CBFF15-3DB2-8741-8032-F9EFE108D3B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993" r="9774"/>
          <a:stretch/>
        </p:blipFill>
        <p:spPr>
          <a:xfrm>
            <a:off x="4485503" y="890373"/>
            <a:ext cx="3361037" cy="5077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368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8A7EA8E9-1FC9-424B-85D6-BC6BF45D23F8}"/>
              </a:ext>
            </a:extLst>
          </p:cNvPr>
          <p:cNvGrpSpPr/>
          <p:nvPr/>
        </p:nvGrpSpPr>
        <p:grpSpPr>
          <a:xfrm>
            <a:off x="2725886" y="1303011"/>
            <a:ext cx="6739200" cy="4492800"/>
            <a:chOff x="3573378" y="1180348"/>
            <a:chExt cx="6739200" cy="449280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03FD634F-9184-014A-A025-151958956578}"/>
                </a:ext>
              </a:extLst>
            </p:cNvPr>
            <p:cNvSpPr/>
            <p:nvPr/>
          </p:nvSpPr>
          <p:spPr>
            <a:xfrm>
              <a:off x="3573378" y="34267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2FCAF86-918E-0D42-BC79-917C64F907D5}"/>
                </a:ext>
              </a:extLst>
            </p:cNvPr>
            <p:cNvSpPr/>
            <p:nvPr/>
          </p:nvSpPr>
          <p:spPr>
            <a:xfrm>
              <a:off x="3573378" y="45499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86C2924-81A0-EC4B-86F1-ACE1D86506DC}"/>
                </a:ext>
              </a:extLst>
            </p:cNvPr>
            <p:cNvSpPr/>
            <p:nvPr/>
          </p:nvSpPr>
          <p:spPr>
            <a:xfrm>
              <a:off x="4696578" y="34267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6349CDE-7F9E-FD44-9CFF-5045190896FD}"/>
                </a:ext>
              </a:extLst>
            </p:cNvPr>
            <p:cNvSpPr/>
            <p:nvPr/>
          </p:nvSpPr>
          <p:spPr>
            <a:xfrm>
              <a:off x="4696578" y="45499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4F60380-ACA9-4846-9E85-09EE44860C39}"/>
                </a:ext>
              </a:extLst>
            </p:cNvPr>
            <p:cNvSpPr/>
            <p:nvPr/>
          </p:nvSpPr>
          <p:spPr>
            <a:xfrm>
              <a:off x="5819778" y="34267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7328FF7-D20A-394E-AD41-C84519E45ED6}"/>
                </a:ext>
              </a:extLst>
            </p:cNvPr>
            <p:cNvSpPr/>
            <p:nvPr/>
          </p:nvSpPr>
          <p:spPr>
            <a:xfrm>
              <a:off x="5819778" y="45499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229D01E-C1EE-3B4C-83AF-AC638E0C4A61}"/>
                </a:ext>
              </a:extLst>
            </p:cNvPr>
            <p:cNvSpPr/>
            <p:nvPr/>
          </p:nvSpPr>
          <p:spPr>
            <a:xfrm>
              <a:off x="3573378" y="11803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C634D16-27F4-1D49-ADCF-B0DF2E03D62A}"/>
                </a:ext>
              </a:extLst>
            </p:cNvPr>
            <p:cNvSpPr/>
            <p:nvPr/>
          </p:nvSpPr>
          <p:spPr>
            <a:xfrm>
              <a:off x="3573378" y="23035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71841129-5550-A640-AD79-59CB8D83D28B}"/>
                </a:ext>
              </a:extLst>
            </p:cNvPr>
            <p:cNvSpPr/>
            <p:nvPr/>
          </p:nvSpPr>
          <p:spPr>
            <a:xfrm>
              <a:off x="4696578" y="11803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E57C40A-6B97-7E46-9E51-874F2624D09A}"/>
                </a:ext>
              </a:extLst>
            </p:cNvPr>
            <p:cNvSpPr/>
            <p:nvPr/>
          </p:nvSpPr>
          <p:spPr>
            <a:xfrm>
              <a:off x="4696578" y="23035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FD790DA-3DD5-AA4D-BE97-BBD43579BFD2}"/>
                </a:ext>
              </a:extLst>
            </p:cNvPr>
            <p:cNvSpPr/>
            <p:nvPr/>
          </p:nvSpPr>
          <p:spPr>
            <a:xfrm>
              <a:off x="5819778" y="11803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E694A1C8-CC71-6D4C-A831-5A7B8E339D15}"/>
                </a:ext>
              </a:extLst>
            </p:cNvPr>
            <p:cNvSpPr/>
            <p:nvPr/>
          </p:nvSpPr>
          <p:spPr>
            <a:xfrm>
              <a:off x="5819778" y="23035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08DFDBC-72A0-4C40-80C3-D518331962EC}"/>
                </a:ext>
              </a:extLst>
            </p:cNvPr>
            <p:cNvSpPr/>
            <p:nvPr/>
          </p:nvSpPr>
          <p:spPr>
            <a:xfrm>
              <a:off x="6942978" y="34267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FC3032B-6902-D043-8538-6979E30052C5}"/>
                </a:ext>
              </a:extLst>
            </p:cNvPr>
            <p:cNvSpPr/>
            <p:nvPr/>
          </p:nvSpPr>
          <p:spPr>
            <a:xfrm>
              <a:off x="6942978" y="45499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CA4359D-C98C-A341-A4E5-9006D18F0D0E}"/>
                </a:ext>
              </a:extLst>
            </p:cNvPr>
            <p:cNvSpPr/>
            <p:nvPr/>
          </p:nvSpPr>
          <p:spPr>
            <a:xfrm>
              <a:off x="8066178" y="34267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0298482D-A256-3D4D-BF77-227A3C62903B}"/>
                </a:ext>
              </a:extLst>
            </p:cNvPr>
            <p:cNvSpPr/>
            <p:nvPr/>
          </p:nvSpPr>
          <p:spPr>
            <a:xfrm>
              <a:off x="8066178" y="45499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85ABBD3-B808-5343-8166-71E1291DE5EF}"/>
                </a:ext>
              </a:extLst>
            </p:cNvPr>
            <p:cNvSpPr/>
            <p:nvPr/>
          </p:nvSpPr>
          <p:spPr>
            <a:xfrm>
              <a:off x="9189378" y="34267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19FDD7D6-3978-294C-95BB-82B6C17FE458}"/>
                </a:ext>
              </a:extLst>
            </p:cNvPr>
            <p:cNvSpPr/>
            <p:nvPr/>
          </p:nvSpPr>
          <p:spPr>
            <a:xfrm>
              <a:off x="9189378" y="45499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B66CFE57-A551-EE4A-AC64-A6D8DCCDF2CA}"/>
                </a:ext>
              </a:extLst>
            </p:cNvPr>
            <p:cNvSpPr/>
            <p:nvPr/>
          </p:nvSpPr>
          <p:spPr>
            <a:xfrm>
              <a:off x="6942978" y="11803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2D9AD3D9-66DD-6148-9E98-98CCEC1A3A4B}"/>
                </a:ext>
              </a:extLst>
            </p:cNvPr>
            <p:cNvSpPr/>
            <p:nvPr/>
          </p:nvSpPr>
          <p:spPr>
            <a:xfrm>
              <a:off x="6942978" y="23035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6E7D2D67-94EA-CA41-A5E5-BBE767EAAF9A}"/>
                </a:ext>
              </a:extLst>
            </p:cNvPr>
            <p:cNvSpPr/>
            <p:nvPr/>
          </p:nvSpPr>
          <p:spPr>
            <a:xfrm>
              <a:off x="8066178" y="11803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068EAD4E-8C5B-894C-9140-E07FD44FE5F7}"/>
                </a:ext>
              </a:extLst>
            </p:cNvPr>
            <p:cNvSpPr/>
            <p:nvPr/>
          </p:nvSpPr>
          <p:spPr>
            <a:xfrm>
              <a:off x="8066178" y="23035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76345B9A-1C18-9048-A4AF-88278DB22149}"/>
                </a:ext>
              </a:extLst>
            </p:cNvPr>
            <p:cNvSpPr/>
            <p:nvPr/>
          </p:nvSpPr>
          <p:spPr>
            <a:xfrm>
              <a:off x="9189378" y="11803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D2233265-120F-A544-9016-2F2AD7D1CEB5}"/>
                </a:ext>
              </a:extLst>
            </p:cNvPr>
            <p:cNvSpPr/>
            <p:nvPr/>
          </p:nvSpPr>
          <p:spPr>
            <a:xfrm>
              <a:off x="9189378" y="23035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1" name="Picture 40" descr="Icon&#10;&#10;Description automatically generated">
            <a:extLst>
              <a:ext uri="{FF2B5EF4-FFF2-40B4-BE49-F238E27FC236}">
                <a16:creationId xmlns:a16="http://schemas.microsoft.com/office/drawing/2014/main" id="{06A89723-D6AA-7D46-8362-0684F554AC0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993" r="9774"/>
          <a:stretch/>
        </p:blipFill>
        <p:spPr>
          <a:xfrm>
            <a:off x="2725886" y="2426211"/>
            <a:ext cx="2246400" cy="3369600"/>
          </a:xfrm>
          <a:prstGeom prst="rect">
            <a:avLst/>
          </a:prstGeom>
        </p:spPr>
      </p:pic>
      <p:pic>
        <p:nvPicPr>
          <p:cNvPr id="42" name="Picture 41" descr="Icon&#10;&#10;Description automatically generated">
            <a:extLst>
              <a:ext uri="{FF2B5EF4-FFF2-40B4-BE49-F238E27FC236}">
                <a16:creationId xmlns:a16="http://schemas.microsoft.com/office/drawing/2014/main" id="{8311A4BB-D823-804A-AF64-70B4A44D44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993" r="9774"/>
          <a:stretch/>
        </p:blipFill>
        <p:spPr>
          <a:xfrm>
            <a:off x="898970" y="239963"/>
            <a:ext cx="1407431" cy="2126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983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8A7EA8E9-1FC9-424B-85D6-BC6BF45D23F8}"/>
              </a:ext>
            </a:extLst>
          </p:cNvPr>
          <p:cNvGrpSpPr/>
          <p:nvPr/>
        </p:nvGrpSpPr>
        <p:grpSpPr>
          <a:xfrm>
            <a:off x="2725886" y="1303011"/>
            <a:ext cx="6739200" cy="4492800"/>
            <a:chOff x="3573378" y="1180348"/>
            <a:chExt cx="6739200" cy="449280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03FD634F-9184-014A-A025-151958956578}"/>
                </a:ext>
              </a:extLst>
            </p:cNvPr>
            <p:cNvSpPr/>
            <p:nvPr/>
          </p:nvSpPr>
          <p:spPr>
            <a:xfrm>
              <a:off x="3573378" y="34267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2FCAF86-918E-0D42-BC79-917C64F907D5}"/>
                </a:ext>
              </a:extLst>
            </p:cNvPr>
            <p:cNvSpPr/>
            <p:nvPr/>
          </p:nvSpPr>
          <p:spPr>
            <a:xfrm>
              <a:off x="3573378" y="45499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86C2924-81A0-EC4B-86F1-ACE1D86506DC}"/>
                </a:ext>
              </a:extLst>
            </p:cNvPr>
            <p:cNvSpPr/>
            <p:nvPr/>
          </p:nvSpPr>
          <p:spPr>
            <a:xfrm>
              <a:off x="4696578" y="34267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6349CDE-7F9E-FD44-9CFF-5045190896FD}"/>
                </a:ext>
              </a:extLst>
            </p:cNvPr>
            <p:cNvSpPr/>
            <p:nvPr/>
          </p:nvSpPr>
          <p:spPr>
            <a:xfrm>
              <a:off x="4696578" y="45499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4F60380-ACA9-4846-9E85-09EE44860C39}"/>
                </a:ext>
              </a:extLst>
            </p:cNvPr>
            <p:cNvSpPr/>
            <p:nvPr/>
          </p:nvSpPr>
          <p:spPr>
            <a:xfrm>
              <a:off x="5819778" y="34267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7328FF7-D20A-394E-AD41-C84519E45ED6}"/>
                </a:ext>
              </a:extLst>
            </p:cNvPr>
            <p:cNvSpPr/>
            <p:nvPr/>
          </p:nvSpPr>
          <p:spPr>
            <a:xfrm>
              <a:off x="5819778" y="45499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229D01E-C1EE-3B4C-83AF-AC638E0C4A61}"/>
                </a:ext>
              </a:extLst>
            </p:cNvPr>
            <p:cNvSpPr/>
            <p:nvPr/>
          </p:nvSpPr>
          <p:spPr>
            <a:xfrm>
              <a:off x="3573378" y="11803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C634D16-27F4-1D49-ADCF-B0DF2E03D62A}"/>
                </a:ext>
              </a:extLst>
            </p:cNvPr>
            <p:cNvSpPr/>
            <p:nvPr/>
          </p:nvSpPr>
          <p:spPr>
            <a:xfrm>
              <a:off x="3573378" y="23035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71841129-5550-A640-AD79-59CB8D83D28B}"/>
                </a:ext>
              </a:extLst>
            </p:cNvPr>
            <p:cNvSpPr/>
            <p:nvPr/>
          </p:nvSpPr>
          <p:spPr>
            <a:xfrm>
              <a:off x="4696578" y="11803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E57C40A-6B97-7E46-9E51-874F2624D09A}"/>
                </a:ext>
              </a:extLst>
            </p:cNvPr>
            <p:cNvSpPr/>
            <p:nvPr/>
          </p:nvSpPr>
          <p:spPr>
            <a:xfrm>
              <a:off x="4696578" y="23035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FD790DA-3DD5-AA4D-BE97-BBD43579BFD2}"/>
                </a:ext>
              </a:extLst>
            </p:cNvPr>
            <p:cNvSpPr/>
            <p:nvPr/>
          </p:nvSpPr>
          <p:spPr>
            <a:xfrm>
              <a:off x="5819778" y="11803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E694A1C8-CC71-6D4C-A831-5A7B8E339D15}"/>
                </a:ext>
              </a:extLst>
            </p:cNvPr>
            <p:cNvSpPr/>
            <p:nvPr/>
          </p:nvSpPr>
          <p:spPr>
            <a:xfrm>
              <a:off x="5819778" y="23035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08DFDBC-72A0-4C40-80C3-D518331962EC}"/>
                </a:ext>
              </a:extLst>
            </p:cNvPr>
            <p:cNvSpPr/>
            <p:nvPr/>
          </p:nvSpPr>
          <p:spPr>
            <a:xfrm>
              <a:off x="6942978" y="34267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FC3032B-6902-D043-8538-6979E30052C5}"/>
                </a:ext>
              </a:extLst>
            </p:cNvPr>
            <p:cNvSpPr/>
            <p:nvPr/>
          </p:nvSpPr>
          <p:spPr>
            <a:xfrm>
              <a:off x="6942978" y="45499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CA4359D-C98C-A341-A4E5-9006D18F0D0E}"/>
                </a:ext>
              </a:extLst>
            </p:cNvPr>
            <p:cNvSpPr/>
            <p:nvPr/>
          </p:nvSpPr>
          <p:spPr>
            <a:xfrm>
              <a:off x="8066178" y="34267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0298482D-A256-3D4D-BF77-227A3C62903B}"/>
                </a:ext>
              </a:extLst>
            </p:cNvPr>
            <p:cNvSpPr/>
            <p:nvPr/>
          </p:nvSpPr>
          <p:spPr>
            <a:xfrm>
              <a:off x="8066178" y="45499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85ABBD3-B808-5343-8166-71E1291DE5EF}"/>
                </a:ext>
              </a:extLst>
            </p:cNvPr>
            <p:cNvSpPr/>
            <p:nvPr/>
          </p:nvSpPr>
          <p:spPr>
            <a:xfrm>
              <a:off x="9189378" y="34267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19FDD7D6-3978-294C-95BB-82B6C17FE458}"/>
                </a:ext>
              </a:extLst>
            </p:cNvPr>
            <p:cNvSpPr/>
            <p:nvPr/>
          </p:nvSpPr>
          <p:spPr>
            <a:xfrm>
              <a:off x="9189378" y="45499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B66CFE57-A551-EE4A-AC64-A6D8DCCDF2CA}"/>
                </a:ext>
              </a:extLst>
            </p:cNvPr>
            <p:cNvSpPr/>
            <p:nvPr/>
          </p:nvSpPr>
          <p:spPr>
            <a:xfrm>
              <a:off x="6942978" y="11803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2D9AD3D9-66DD-6148-9E98-98CCEC1A3A4B}"/>
                </a:ext>
              </a:extLst>
            </p:cNvPr>
            <p:cNvSpPr/>
            <p:nvPr/>
          </p:nvSpPr>
          <p:spPr>
            <a:xfrm>
              <a:off x="6942978" y="23035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6E7D2D67-94EA-CA41-A5E5-BBE767EAAF9A}"/>
                </a:ext>
              </a:extLst>
            </p:cNvPr>
            <p:cNvSpPr/>
            <p:nvPr/>
          </p:nvSpPr>
          <p:spPr>
            <a:xfrm>
              <a:off x="8066178" y="11803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068EAD4E-8C5B-894C-9140-E07FD44FE5F7}"/>
                </a:ext>
              </a:extLst>
            </p:cNvPr>
            <p:cNvSpPr/>
            <p:nvPr/>
          </p:nvSpPr>
          <p:spPr>
            <a:xfrm>
              <a:off x="8066178" y="23035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76345B9A-1C18-9048-A4AF-88278DB22149}"/>
                </a:ext>
              </a:extLst>
            </p:cNvPr>
            <p:cNvSpPr/>
            <p:nvPr/>
          </p:nvSpPr>
          <p:spPr>
            <a:xfrm>
              <a:off x="9189378" y="11803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D2233265-120F-A544-9016-2F2AD7D1CEB5}"/>
                </a:ext>
              </a:extLst>
            </p:cNvPr>
            <p:cNvSpPr/>
            <p:nvPr/>
          </p:nvSpPr>
          <p:spPr>
            <a:xfrm>
              <a:off x="9189378" y="23035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1" name="Picture 40" descr="Icon&#10;&#10;Description automatically generated">
            <a:extLst>
              <a:ext uri="{FF2B5EF4-FFF2-40B4-BE49-F238E27FC236}">
                <a16:creationId xmlns:a16="http://schemas.microsoft.com/office/drawing/2014/main" id="{06A89723-D6AA-7D46-8362-0684F554AC0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993" r="9774"/>
          <a:stretch/>
        </p:blipFill>
        <p:spPr>
          <a:xfrm>
            <a:off x="2725886" y="2426211"/>
            <a:ext cx="3369600" cy="3369600"/>
          </a:xfrm>
          <a:prstGeom prst="rect">
            <a:avLst/>
          </a:prstGeom>
        </p:spPr>
      </p:pic>
      <p:pic>
        <p:nvPicPr>
          <p:cNvPr id="40" name="Picture 39" descr="Icon&#10;&#10;Description automatically generated">
            <a:extLst>
              <a:ext uri="{FF2B5EF4-FFF2-40B4-BE49-F238E27FC236}">
                <a16:creationId xmlns:a16="http://schemas.microsoft.com/office/drawing/2014/main" id="{6F639C14-3F35-A248-ABD5-4913A8705CC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993" r="9774"/>
          <a:stretch/>
        </p:blipFill>
        <p:spPr>
          <a:xfrm>
            <a:off x="898970" y="239963"/>
            <a:ext cx="1407431" cy="2126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228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8A7EA8E9-1FC9-424B-85D6-BC6BF45D23F8}"/>
              </a:ext>
            </a:extLst>
          </p:cNvPr>
          <p:cNvGrpSpPr/>
          <p:nvPr/>
        </p:nvGrpSpPr>
        <p:grpSpPr>
          <a:xfrm>
            <a:off x="2725886" y="1303011"/>
            <a:ext cx="6739200" cy="4492800"/>
            <a:chOff x="3573378" y="1180348"/>
            <a:chExt cx="6739200" cy="449280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03FD634F-9184-014A-A025-151958956578}"/>
                </a:ext>
              </a:extLst>
            </p:cNvPr>
            <p:cNvSpPr/>
            <p:nvPr/>
          </p:nvSpPr>
          <p:spPr>
            <a:xfrm>
              <a:off x="3573378" y="34267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2FCAF86-918E-0D42-BC79-917C64F907D5}"/>
                </a:ext>
              </a:extLst>
            </p:cNvPr>
            <p:cNvSpPr/>
            <p:nvPr/>
          </p:nvSpPr>
          <p:spPr>
            <a:xfrm>
              <a:off x="3573378" y="45499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86C2924-81A0-EC4B-86F1-ACE1D86506DC}"/>
                </a:ext>
              </a:extLst>
            </p:cNvPr>
            <p:cNvSpPr/>
            <p:nvPr/>
          </p:nvSpPr>
          <p:spPr>
            <a:xfrm>
              <a:off x="4696578" y="34267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6349CDE-7F9E-FD44-9CFF-5045190896FD}"/>
                </a:ext>
              </a:extLst>
            </p:cNvPr>
            <p:cNvSpPr/>
            <p:nvPr/>
          </p:nvSpPr>
          <p:spPr>
            <a:xfrm>
              <a:off x="4696578" y="45499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4F60380-ACA9-4846-9E85-09EE44860C39}"/>
                </a:ext>
              </a:extLst>
            </p:cNvPr>
            <p:cNvSpPr/>
            <p:nvPr/>
          </p:nvSpPr>
          <p:spPr>
            <a:xfrm>
              <a:off x="5819778" y="34267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7328FF7-D20A-394E-AD41-C84519E45ED6}"/>
                </a:ext>
              </a:extLst>
            </p:cNvPr>
            <p:cNvSpPr/>
            <p:nvPr/>
          </p:nvSpPr>
          <p:spPr>
            <a:xfrm>
              <a:off x="5819778" y="45499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229D01E-C1EE-3B4C-83AF-AC638E0C4A61}"/>
                </a:ext>
              </a:extLst>
            </p:cNvPr>
            <p:cNvSpPr/>
            <p:nvPr/>
          </p:nvSpPr>
          <p:spPr>
            <a:xfrm>
              <a:off x="3573378" y="11803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C634D16-27F4-1D49-ADCF-B0DF2E03D62A}"/>
                </a:ext>
              </a:extLst>
            </p:cNvPr>
            <p:cNvSpPr/>
            <p:nvPr/>
          </p:nvSpPr>
          <p:spPr>
            <a:xfrm>
              <a:off x="3573378" y="23035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71841129-5550-A640-AD79-59CB8D83D28B}"/>
                </a:ext>
              </a:extLst>
            </p:cNvPr>
            <p:cNvSpPr/>
            <p:nvPr/>
          </p:nvSpPr>
          <p:spPr>
            <a:xfrm>
              <a:off x="4696578" y="11803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E57C40A-6B97-7E46-9E51-874F2624D09A}"/>
                </a:ext>
              </a:extLst>
            </p:cNvPr>
            <p:cNvSpPr/>
            <p:nvPr/>
          </p:nvSpPr>
          <p:spPr>
            <a:xfrm>
              <a:off x="4696578" y="23035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FD790DA-3DD5-AA4D-BE97-BBD43579BFD2}"/>
                </a:ext>
              </a:extLst>
            </p:cNvPr>
            <p:cNvSpPr/>
            <p:nvPr/>
          </p:nvSpPr>
          <p:spPr>
            <a:xfrm>
              <a:off x="5819778" y="11803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E694A1C8-CC71-6D4C-A831-5A7B8E339D15}"/>
                </a:ext>
              </a:extLst>
            </p:cNvPr>
            <p:cNvSpPr/>
            <p:nvPr/>
          </p:nvSpPr>
          <p:spPr>
            <a:xfrm>
              <a:off x="5819778" y="23035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08DFDBC-72A0-4C40-80C3-D518331962EC}"/>
                </a:ext>
              </a:extLst>
            </p:cNvPr>
            <p:cNvSpPr/>
            <p:nvPr/>
          </p:nvSpPr>
          <p:spPr>
            <a:xfrm>
              <a:off x="6942978" y="34267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FC3032B-6902-D043-8538-6979E30052C5}"/>
                </a:ext>
              </a:extLst>
            </p:cNvPr>
            <p:cNvSpPr/>
            <p:nvPr/>
          </p:nvSpPr>
          <p:spPr>
            <a:xfrm>
              <a:off x="6942978" y="45499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CA4359D-C98C-A341-A4E5-9006D18F0D0E}"/>
                </a:ext>
              </a:extLst>
            </p:cNvPr>
            <p:cNvSpPr/>
            <p:nvPr/>
          </p:nvSpPr>
          <p:spPr>
            <a:xfrm>
              <a:off x="8066178" y="34267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0298482D-A256-3D4D-BF77-227A3C62903B}"/>
                </a:ext>
              </a:extLst>
            </p:cNvPr>
            <p:cNvSpPr/>
            <p:nvPr/>
          </p:nvSpPr>
          <p:spPr>
            <a:xfrm>
              <a:off x="8066178" y="45499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85ABBD3-B808-5343-8166-71E1291DE5EF}"/>
                </a:ext>
              </a:extLst>
            </p:cNvPr>
            <p:cNvSpPr/>
            <p:nvPr/>
          </p:nvSpPr>
          <p:spPr>
            <a:xfrm>
              <a:off x="9189378" y="34267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19FDD7D6-3978-294C-95BB-82B6C17FE458}"/>
                </a:ext>
              </a:extLst>
            </p:cNvPr>
            <p:cNvSpPr/>
            <p:nvPr/>
          </p:nvSpPr>
          <p:spPr>
            <a:xfrm>
              <a:off x="9189378" y="45499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B66CFE57-A551-EE4A-AC64-A6D8DCCDF2CA}"/>
                </a:ext>
              </a:extLst>
            </p:cNvPr>
            <p:cNvSpPr/>
            <p:nvPr/>
          </p:nvSpPr>
          <p:spPr>
            <a:xfrm>
              <a:off x="6942978" y="11803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2D9AD3D9-66DD-6148-9E98-98CCEC1A3A4B}"/>
                </a:ext>
              </a:extLst>
            </p:cNvPr>
            <p:cNvSpPr/>
            <p:nvPr/>
          </p:nvSpPr>
          <p:spPr>
            <a:xfrm>
              <a:off x="6942978" y="23035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6E7D2D67-94EA-CA41-A5E5-BBE767EAAF9A}"/>
                </a:ext>
              </a:extLst>
            </p:cNvPr>
            <p:cNvSpPr/>
            <p:nvPr/>
          </p:nvSpPr>
          <p:spPr>
            <a:xfrm>
              <a:off x="8066178" y="11803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068EAD4E-8C5B-894C-9140-E07FD44FE5F7}"/>
                </a:ext>
              </a:extLst>
            </p:cNvPr>
            <p:cNvSpPr/>
            <p:nvPr/>
          </p:nvSpPr>
          <p:spPr>
            <a:xfrm>
              <a:off x="8066178" y="23035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76345B9A-1C18-9048-A4AF-88278DB22149}"/>
                </a:ext>
              </a:extLst>
            </p:cNvPr>
            <p:cNvSpPr/>
            <p:nvPr/>
          </p:nvSpPr>
          <p:spPr>
            <a:xfrm>
              <a:off x="9189378" y="11803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D2233265-120F-A544-9016-2F2AD7D1CEB5}"/>
                </a:ext>
              </a:extLst>
            </p:cNvPr>
            <p:cNvSpPr/>
            <p:nvPr/>
          </p:nvSpPr>
          <p:spPr>
            <a:xfrm>
              <a:off x="9189378" y="23035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1" name="Picture 40" descr="Icon&#10;&#10;Description automatically generated">
            <a:extLst>
              <a:ext uri="{FF2B5EF4-FFF2-40B4-BE49-F238E27FC236}">
                <a16:creationId xmlns:a16="http://schemas.microsoft.com/office/drawing/2014/main" id="{06A89723-D6AA-7D46-8362-0684F554AC0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993" r="9774"/>
          <a:stretch/>
        </p:blipFill>
        <p:spPr>
          <a:xfrm>
            <a:off x="2725886" y="1303011"/>
            <a:ext cx="3369600" cy="4492800"/>
          </a:xfrm>
          <a:prstGeom prst="rect">
            <a:avLst/>
          </a:prstGeom>
        </p:spPr>
      </p:pic>
      <p:pic>
        <p:nvPicPr>
          <p:cNvPr id="40" name="Picture 39" descr="Icon&#10;&#10;Description automatically generated">
            <a:extLst>
              <a:ext uri="{FF2B5EF4-FFF2-40B4-BE49-F238E27FC236}">
                <a16:creationId xmlns:a16="http://schemas.microsoft.com/office/drawing/2014/main" id="{19EC1DAD-8ACD-534D-8CE9-A93E3FF220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993" r="9774"/>
          <a:stretch/>
        </p:blipFill>
        <p:spPr>
          <a:xfrm>
            <a:off x="898970" y="239963"/>
            <a:ext cx="1407431" cy="2126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959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8A7EA8E9-1FC9-424B-85D6-BC6BF45D23F8}"/>
              </a:ext>
            </a:extLst>
          </p:cNvPr>
          <p:cNvGrpSpPr/>
          <p:nvPr/>
        </p:nvGrpSpPr>
        <p:grpSpPr>
          <a:xfrm>
            <a:off x="2725886" y="1303011"/>
            <a:ext cx="6739200" cy="4492800"/>
            <a:chOff x="3573378" y="1180348"/>
            <a:chExt cx="6739200" cy="449280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03FD634F-9184-014A-A025-151958956578}"/>
                </a:ext>
              </a:extLst>
            </p:cNvPr>
            <p:cNvSpPr/>
            <p:nvPr/>
          </p:nvSpPr>
          <p:spPr>
            <a:xfrm>
              <a:off x="3573378" y="34267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2FCAF86-918E-0D42-BC79-917C64F907D5}"/>
                </a:ext>
              </a:extLst>
            </p:cNvPr>
            <p:cNvSpPr/>
            <p:nvPr/>
          </p:nvSpPr>
          <p:spPr>
            <a:xfrm>
              <a:off x="3573378" y="45499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86C2924-81A0-EC4B-86F1-ACE1D86506DC}"/>
                </a:ext>
              </a:extLst>
            </p:cNvPr>
            <p:cNvSpPr/>
            <p:nvPr/>
          </p:nvSpPr>
          <p:spPr>
            <a:xfrm>
              <a:off x="4696578" y="34267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6349CDE-7F9E-FD44-9CFF-5045190896FD}"/>
                </a:ext>
              </a:extLst>
            </p:cNvPr>
            <p:cNvSpPr/>
            <p:nvPr/>
          </p:nvSpPr>
          <p:spPr>
            <a:xfrm>
              <a:off x="4696578" y="45499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4F60380-ACA9-4846-9E85-09EE44860C39}"/>
                </a:ext>
              </a:extLst>
            </p:cNvPr>
            <p:cNvSpPr/>
            <p:nvPr/>
          </p:nvSpPr>
          <p:spPr>
            <a:xfrm>
              <a:off x="5819778" y="34267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7328FF7-D20A-394E-AD41-C84519E45ED6}"/>
                </a:ext>
              </a:extLst>
            </p:cNvPr>
            <p:cNvSpPr/>
            <p:nvPr/>
          </p:nvSpPr>
          <p:spPr>
            <a:xfrm>
              <a:off x="5819778" y="45499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229D01E-C1EE-3B4C-83AF-AC638E0C4A61}"/>
                </a:ext>
              </a:extLst>
            </p:cNvPr>
            <p:cNvSpPr/>
            <p:nvPr/>
          </p:nvSpPr>
          <p:spPr>
            <a:xfrm>
              <a:off x="3573378" y="11803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C634D16-27F4-1D49-ADCF-B0DF2E03D62A}"/>
                </a:ext>
              </a:extLst>
            </p:cNvPr>
            <p:cNvSpPr/>
            <p:nvPr/>
          </p:nvSpPr>
          <p:spPr>
            <a:xfrm>
              <a:off x="3573378" y="23035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71841129-5550-A640-AD79-59CB8D83D28B}"/>
                </a:ext>
              </a:extLst>
            </p:cNvPr>
            <p:cNvSpPr/>
            <p:nvPr/>
          </p:nvSpPr>
          <p:spPr>
            <a:xfrm>
              <a:off x="4696578" y="11803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E57C40A-6B97-7E46-9E51-874F2624D09A}"/>
                </a:ext>
              </a:extLst>
            </p:cNvPr>
            <p:cNvSpPr/>
            <p:nvPr/>
          </p:nvSpPr>
          <p:spPr>
            <a:xfrm>
              <a:off x="4696578" y="23035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FD790DA-3DD5-AA4D-BE97-BBD43579BFD2}"/>
                </a:ext>
              </a:extLst>
            </p:cNvPr>
            <p:cNvSpPr/>
            <p:nvPr/>
          </p:nvSpPr>
          <p:spPr>
            <a:xfrm>
              <a:off x="5819778" y="11803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E694A1C8-CC71-6D4C-A831-5A7B8E339D15}"/>
                </a:ext>
              </a:extLst>
            </p:cNvPr>
            <p:cNvSpPr/>
            <p:nvPr/>
          </p:nvSpPr>
          <p:spPr>
            <a:xfrm>
              <a:off x="5819778" y="23035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08DFDBC-72A0-4C40-80C3-D518331962EC}"/>
                </a:ext>
              </a:extLst>
            </p:cNvPr>
            <p:cNvSpPr/>
            <p:nvPr/>
          </p:nvSpPr>
          <p:spPr>
            <a:xfrm>
              <a:off x="6942978" y="34267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FC3032B-6902-D043-8538-6979E30052C5}"/>
                </a:ext>
              </a:extLst>
            </p:cNvPr>
            <p:cNvSpPr/>
            <p:nvPr/>
          </p:nvSpPr>
          <p:spPr>
            <a:xfrm>
              <a:off x="6942978" y="45499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CA4359D-C98C-A341-A4E5-9006D18F0D0E}"/>
                </a:ext>
              </a:extLst>
            </p:cNvPr>
            <p:cNvSpPr/>
            <p:nvPr/>
          </p:nvSpPr>
          <p:spPr>
            <a:xfrm>
              <a:off x="8066178" y="34267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0298482D-A256-3D4D-BF77-227A3C62903B}"/>
                </a:ext>
              </a:extLst>
            </p:cNvPr>
            <p:cNvSpPr/>
            <p:nvPr/>
          </p:nvSpPr>
          <p:spPr>
            <a:xfrm>
              <a:off x="8066178" y="45499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85ABBD3-B808-5343-8166-71E1291DE5EF}"/>
                </a:ext>
              </a:extLst>
            </p:cNvPr>
            <p:cNvSpPr/>
            <p:nvPr/>
          </p:nvSpPr>
          <p:spPr>
            <a:xfrm>
              <a:off x="9189378" y="34267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19FDD7D6-3978-294C-95BB-82B6C17FE458}"/>
                </a:ext>
              </a:extLst>
            </p:cNvPr>
            <p:cNvSpPr/>
            <p:nvPr/>
          </p:nvSpPr>
          <p:spPr>
            <a:xfrm>
              <a:off x="9189378" y="45499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B66CFE57-A551-EE4A-AC64-A6D8DCCDF2CA}"/>
                </a:ext>
              </a:extLst>
            </p:cNvPr>
            <p:cNvSpPr/>
            <p:nvPr/>
          </p:nvSpPr>
          <p:spPr>
            <a:xfrm>
              <a:off x="6942978" y="11803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2D9AD3D9-66DD-6148-9E98-98CCEC1A3A4B}"/>
                </a:ext>
              </a:extLst>
            </p:cNvPr>
            <p:cNvSpPr/>
            <p:nvPr/>
          </p:nvSpPr>
          <p:spPr>
            <a:xfrm>
              <a:off x="6942978" y="23035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6E7D2D67-94EA-CA41-A5E5-BBE767EAAF9A}"/>
                </a:ext>
              </a:extLst>
            </p:cNvPr>
            <p:cNvSpPr/>
            <p:nvPr/>
          </p:nvSpPr>
          <p:spPr>
            <a:xfrm>
              <a:off x="8066178" y="11803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068EAD4E-8C5B-894C-9140-E07FD44FE5F7}"/>
                </a:ext>
              </a:extLst>
            </p:cNvPr>
            <p:cNvSpPr/>
            <p:nvPr/>
          </p:nvSpPr>
          <p:spPr>
            <a:xfrm>
              <a:off x="8066178" y="23035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76345B9A-1C18-9048-A4AF-88278DB22149}"/>
                </a:ext>
              </a:extLst>
            </p:cNvPr>
            <p:cNvSpPr/>
            <p:nvPr/>
          </p:nvSpPr>
          <p:spPr>
            <a:xfrm>
              <a:off x="9189378" y="11803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D2233265-120F-A544-9016-2F2AD7D1CEB5}"/>
                </a:ext>
              </a:extLst>
            </p:cNvPr>
            <p:cNvSpPr/>
            <p:nvPr/>
          </p:nvSpPr>
          <p:spPr>
            <a:xfrm>
              <a:off x="9189378" y="2303548"/>
              <a:ext cx="1123200" cy="1123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1" name="Picture 40" descr="Icon&#10;&#10;Description automatically generated">
            <a:extLst>
              <a:ext uri="{FF2B5EF4-FFF2-40B4-BE49-F238E27FC236}">
                <a16:creationId xmlns:a16="http://schemas.microsoft.com/office/drawing/2014/main" id="{06A89723-D6AA-7D46-8362-0684F554AC0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993" r="9774"/>
          <a:stretch/>
        </p:blipFill>
        <p:spPr>
          <a:xfrm>
            <a:off x="2725886" y="2426211"/>
            <a:ext cx="2246400" cy="3369600"/>
          </a:xfrm>
          <a:prstGeom prst="rect">
            <a:avLst/>
          </a:prstGeom>
        </p:spPr>
      </p:pic>
      <p:pic>
        <p:nvPicPr>
          <p:cNvPr id="40" name="Picture 39" descr="Icon&#10;&#10;Description automatically generated">
            <a:extLst>
              <a:ext uri="{FF2B5EF4-FFF2-40B4-BE49-F238E27FC236}">
                <a16:creationId xmlns:a16="http://schemas.microsoft.com/office/drawing/2014/main" id="{949E2687-D54F-1645-9B9B-8374C3B4305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993" r="9774"/>
          <a:stretch/>
        </p:blipFill>
        <p:spPr>
          <a:xfrm>
            <a:off x="898970" y="239963"/>
            <a:ext cx="1407431" cy="2126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060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0</Words>
  <Application>Microsoft Macintosh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Foster, Colin (Dr.)</dc:creator>
  <cp:lastModifiedBy>Colin Foster</cp:lastModifiedBy>
  <cp:revision>6</cp:revision>
  <dcterms:created xsi:type="dcterms:W3CDTF">2018-09-22T07:58:43Z</dcterms:created>
  <dcterms:modified xsi:type="dcterms:W3CDTF">2022-02-21T11:08:03Z</dcterms:modified>
</cp:coreProperties>
</file>