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5CCC1-AF10-3D45-8F89-2F9D62512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89B16-D596-D64C-AC94-CE127C001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7E9C2-9789-1749-A4E0-940107F44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18460-45CD-D64C-9B09-058D22E12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9A68-0482-A046-AFFA-C43353A71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99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F78D-3238-5045-89AE-BFD6A2DFA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6DBF6-6D16-274C-86EF-1553DA27C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61B8F-BC4F-6C45-9417-3543E644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6586B-9CB6-E843-A5CB-691C2008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07703-E820-C841-8BD5-F03051F4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67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C2C1F4-7AC3-DA4C-B669-F8518C7C26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538C07-5EFB-754F-BC2F-B399CEACB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92CFA-E2B8-6A42-859C-2C3C22962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65B2B-D153-624C-A780-5A9F476C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5C53C-4649-0E46-9EDD-F39566DF4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46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074F0-0746-A24E-B414-9B71AD845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39DCB-C9D2-CC43-85E0-50A0D6CF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0B192-BBEA-C443-A5CD-3D5DE65D0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FE01-E755-7943-B793-8051B252C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DD45A-7E1C-6344-8B47-FABF0861D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73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A208B-FFB6-9B46-820A-1D8B42A18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65C71-71F1-BF40-B50C-1A7184955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610C1-D339-C346-BA73-4FD82D0A3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C5644-EB9F-B142-A7DE-6C0FDAF3D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6615C-9DA5-6E4C-9174-C019D3FD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47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86477-DE79-B74D-8FC2-5E99D7495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D2A6B-0AF5-1A40-A00C-65A269B17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A36CE-9493-E04C-A993-F8C5ED98E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49587-80F5-C84C-9841-9FA5CAFBC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96656-AE54-7C48-9639-AD0102876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2FA0F-25CB-AB4E-93C4-FC30B505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5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4EEB-D71B-9F48-ABA9-EFC27CE1B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D0678-B976-1748-A656-D271EF306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BFB347-6FF0-EB40-8E4F-EE3DCF11A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44AB85-57F6-744A-8D56-9A1C7C27B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BD4C4-9647-F14E-988E-2C712635A9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8935CF-C74E-CD41-BA74-A7BD75260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05D32-B2B9-3C4D-8250-9EDE0FC9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D99922-7BD4-114C-94BB-6ED33E97F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7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A391D-12B7-844F-B51E-FB83B2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D232AB-FCC9-C349-8D0E-19A444E70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A0341-2C4C-8A40-8DE0-C4D74775B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1B470-3C93-D442-A475-54BC3F21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2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586B51-93FE-9D4B-8C36-EE7EF2ADD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03CA90-EA22-6547-BE8D-3064667FC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061DA1-57F3-9445-BECB-0267FD366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21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9EAA8-950D-0846-809A-056A4E1A6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8FDDA-384D-1643-AFB8-2A9A28C9C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5BD21C-698C-214A-836A-564BE6013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60BE2-6A42-DE4E-B627-B0B856FF2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25938-54F7-A442-A94F-E4F50B991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DA696A-79B4-E540-97AB-397220C8B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3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BBC8-9ED3-6344-A791-A742C353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976EF3-334B-1643-AB9E-F9DB2C5DB9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73799D-32E6-C146-9284-6E5D05D57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7210E-62DE-4940-A3C8-29E38A80C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368FC-5964-D240-B713-E297693B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C0E25-652F-0949-8AE6-774228215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50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B68BF8-BD10-2A4E-95E6-78605C8C4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67CEF-284D-224F-A10F-0987A51BF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86A22-1890-B240-9515-FFFA87490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AC9C4-744C-214B-BCAC-9977650B2FD4}" type="datetimeFigureOut">
              <a:rPr lang="en-GB" smtClean="0"/>
              <a:t>21/02/2022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54911-809E-3745-906A-A282DAD13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D5644-FB2F-A147-9345-AB421EF15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5A593-00A9-7445-9627-F67B13222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89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&lt;EFOFEX&gt;&#10;&#13;id:fxd{4b53b8fb-6f05-41ef-9ae4-d0b0cd0ecbcb}&#10;&#13;&#10;&#13;FXData:AAAFB3iczVTLbsIwEPyVfoBBuyGmURVXSgKm9CVU0Q8otL0hceAY8e2NPevECOJzlddmd2Z2PbFSth8/e1O2C0OKVKH91T6W7bJLhtLWJazx+QZvldEkOJrqu/3BxbWruaNsVxE9d4knM2HwOzwQW/A11P3b2rj7c09eGotuDNCXe8hADZK1e6Dpyyhvl+S9jvL2Sd7bKO87yXsf5R2SvAqfILK5Kz6IrRkUgnKFRG0K5QFn6ks2ap9Jp+MJnS1UmKQTKZ4PF8mwx5NiRf7ItA7DDFumhm4VTSPkOgRNCBYIIBFNWZmciNRM9llztfYzR1itE9jgXnZRJOzCAkMw3dAdnFoZrFD8sdjSt8z7B55lFHxgxaQm7E605j5QNL3XPkz56vV0r1fc0GOVQe9aLGk8i/F8iR2cXcPQ4W/QGAgAIjLi2mIzOdnV567+BXULqo0+W9drnus8n8ly7DDmH3Mmgm0=&#10;&#13;&lt;/EFOFEX&gt;">
            <a:extLst>
              <a:ext uri="{FF2B5EF4-FFF2-40B4-BE49-F238E27FC236}">
                <a16:creationId xmlns:a16="http://schemas.microsoft.com/office/drawing/2014/main" id="{B4E91E10-1B25-5345-AB47-F21B43B61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000" y="705950"/>
            <a:ext cx="5400000" cy="54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4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EFOFEX&gt;&#10;&#13;id:fxd{6c556544-4888-4a4d-8201-64d61bf9d8c5}&#10;&#13;&#10;&#13;FXData:AAAGUnicrVTRasIwFH3uX/gBcdykichoBm01burGkO4D1DnYQzdhwl6K376mJ6nV2eJDCTHpzTnnXm9OGxWr3VZHxUQTIzZW1SweomJaBv1RZgNGV/EUT7FW5HB0pwbb3O4Te2ZHVMwadGkDj3rIwS/xQGTgK6hXT0/a/s5r8lQbZOMAre3iCkoRTOyCpItW3qaTt2zlbTt5z628907eSysv7+TFuIJGm8vDe9dWAQWvHCOQ6DHjod0dqT4zjfzCpdofkNpAhpNLRYyPTpNctfsD44yqIZTy1Zw8k0A3bpTjyInfpH4zwQYSjSpjLYmIhc5o6b8/f+QNrFIdWN8+cXZIsOEYRXBxRffUqaWHC7i57Acxw0ozM5Z95rufwcvud7D6ztdfARfBkAcqUBTUw3XL4u3KmagmTN+j2LxPsUWfYpcmu9Vb9hYE7GWuOU324DRh3SPodqd1YMUlVrVjw8sa2rDewfKag/GClxZW52A4FRYz5x/WVEPBmblh7VhPXocHM3vbJB+gZqCa+g6qXCOppAxpRPXnG+MPMPfS4Q==&#10;&#13;&lt;/EFOFEX&gt;">
            <a:extLst>
              <a:ext uri="{FF2B5EF4-FFF2-40B4-BE49-F238E27FC236}">
                <a16:creationId xmlns:a16="http://schemas.microsoft.com/office/drawing/2014/main" id="{6FDD1AD1-AD4B-CB43-A7C0-E53F04AF7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000" y="700579"/>
            <a:ext cx="5400000" cy="545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4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EFOFEX&gt;&#10;&#13;id:fxd{b2bcc74f-21b5-4f58-9d95-79e13d2ce2dd}&#10;&#13;&#10;&#13;FXData:AAAG2HicvVXLbsIwEDznL/gAB62dGEIVV0oCpk9UofQDgFKph7RIReol4tsbZ2wIgkQ9RJUx3qxnZjeL18TlcrtRcTlVxIhFsp7lbVzOKqfbyo1Dq9qf4SlRkiyOhnKwKYydmj0z4nLeoIfGcad8Dn6FByIHX0K9frpX5vvhSJ4pjWgcoJVZbEIZnKlZEPSxlbfu5D218jadvOdW3lsnb9HKKzp5CX6CRpmrzRtbVgEFp5zAkaqIBWNjHei4pxvxhQ212yO0hgwnG4oYH50m2Wx3e8YZ1UNI6bI5nZkUukkjHUtOnZE5YwoDEo0sExUSEQvsQcsuXv7AG1gpO7CufOJsk3AMIyTBR1d0T5WaA67V6FrBZnD/tVz1e1YQYppV7cBY/lFsvweL7c9g+VWsPj0uPJ970pPkHYcVMHizcibqaTPuU030qhb0qhb2qib7U/uXFoiqY8V8bj7Ig0+cYdeuHqnFBDkxfkWMO7HhWF7qdfYRrpmqkSbnYNz+uN31+fWeKSgAYnVs2aYv/l7PX9fpO6g5qLbdtGvaUIZhwMXk+CeC8QvW/uY8&#10;&#13;&lt;/EFOFEX&gt;">
            <a:extLst>
              <a:ext uri="{FF2B5EF4-FFF2-40B4-BE49-F238E27FC236}">
                <a16:creationId xmlns:a16="http://schemas.microsoft.com/office/drawing/2014/main" id="{1DD58183-350D-BF49-BF4A-DFD24EF1A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000" y="700579"/>
            <a:ext cx="5400000" cy="545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39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 Foster</dc:creator>
  <cp:lastModifiedBy>Colin Foster</cp:lastModifiedBy>
  <cp:revision>1</cp:revision>
  <dcterms:created xsi:type="dcterms:W3CDTF">2022-02-21T12:17:47Z</dcterms:created>
  <dcterms:modified xsi:type="dcterms:W3CDTF">2022-02-21T12:19:34Z</dcterms:modified>
</cp:coreProperties>
</file>